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93" r:id="rId25"/>
    <p:sldId id="444" r:id="rId26"/>
    <p:sldId id="441" r:id="rId27"/>
    <p:sldId id="445" r:id="rId28"/>
    <p:sldId id="492" r:id="rId29"/>
    <p:sldId id="491" r:id="rId30"/>
    <p:sldId id="446" r:id="rId31"/>
    <p:sldId id="474" r:id="rId32"/>
    <p:sldId id="273" r:id="rId33"/>
    <p:sldId id="477" r:id="rId34"/>
    <p:sldId id="478" r:id="rId35"/>
    <p:sldId id="479" r:id="rId36"/>
    <p:sldId id="480" r:id="rId37"/>
    <p:sldId id="476" r:id="rId38"/>
    <p:sldId id="274" r:id="rId39"/>
    <p:sldId id="271" r:id="rId40"/>
    <p:sldId id="283" r:id="rId41"/>
    <p:sldId id="275" r:id="rId42"/>
    <p:sldId id="449" r:id="rId43"/>
    <p:sldId id="450" r:id="rId44"/>
    <p:sldId id="485" r:id="rId45"/>
    <p:sldId id="486" r:id="rId46"/>
    <p:sldId id="487" r:id="rId47"/>
    <p:sldId id="488" r:id="rId48"/>
    <p:sldId id="489" r:id="rId49"/>
    <p:sldId id="490" r:id="rId50"/>
    <p:sldId id="451" r:id="rId51"/>
    <p:sldId id="452" r:id="rId52"/>
    <p:sldId id="453" r:id="rId53"/>
    <p:sldId id="454" r:id="rId54"/>
    <p:sldId id="473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5" r:id="rId72"/>
    <p:sldId id="481" r:id="rId73"/>
    <p:sldId id="482" r:id="rId74"/>
    <p:sldId id="483" r:id="rId75"/>
    <p:sldId id="258" r:id="rId76"/>
    <p:sldId id="298" r:id="rId77"/>
    <p:sldId id="437" r:id="rId78"/>
    <p:sldId id="438" r:id="rId79"/>
    <p:sldId id="390" r:id="rId80"/>
    <p:sldId id="391" r:id="rId81"/>
    <p:sldId id="392" r:id="rId82"/>
    <p:sldId id="393" r:id="rId83"/>
    <p:sldId id="394" r:id="rId84"/>
    <p:sldId id="407" r:id="rId85"/>
    <p:sldId id="408" r:id="rId86"/>
    <p:sldId id="299" r:id="rId87"/>
    <p:sldId id="300" r:id="rId88"/>
    <p:sldId id="301" r:id="rId89"/>
    <p:sldId id="436" r:id="rId90"/>
    <p:sldId id="303" r:id="rId91"/>
    <p:sldId id="260" r:id="rId92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9970DB81-328C-4620-AC7B-76A4031C7C3B}"/>
    <pc:docChg chg="modSld">
      <pc:chgData name="Hill Huang" userId="e61fedabd856eaab" providerId="LiveId" clId="{9970DB81-328C-4620-AC7B-76A4031C7C3B}" dt="2024-09-05T02:40:16.559" v="5" actId="20577"/>
      <pc:docMkLst>
        <pc:docMk/>
      </pc:docMkLst>
      <pc:sldChg chg="modSp mod">
        <pc:chgData name="Hill Huang" userId="e61fedabd856eaab" providerId="LiveId" clId="{9970DB81-328C-4620-AC7B-76A4031C7C3B}" dt="2024-09-05T02:40:16.559" v="5" actId="20577"/>
        <pc:sldMkLst>
          <pc:docMk/>
          <pc:sldMk cId="3034032250" sldId="475"/>
        </pc:sldMkLst>
        <pc:spChg chg="mod">
          <ac:chgData name="Hill Huang" userId="e61fedabd856eaab" providerId="LiveId" clId="{9970DB81-328C-4620-AC7B-76A4031C7C3B}" dt="2024-09-05T02:40:16.559" v="5" actId="20577"/>
          <ac:spMkLst>
            <pc:docMk/>
            <pc:sldMk cId="3034032250" sldId="475"/>
            <ac:spMk id="4" creationId="{00000000-0000-0000-0000-000000000000}"/>
          </ac:spMkLst>
        </pc:spChg>
      </pc:sldChg>
    </pc:docChg>
  </pc:docChgLst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0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84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1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3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89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63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直接打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測試通過進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(A+B+C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將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還原回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3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2024/9/30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481641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：員工編號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：行員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_XXXXX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：廠商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史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</a:t>
                      </a: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芬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_001_IBM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916040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sz="16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員工編號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3053543" y="392490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3850178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3841178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2947906" y="427042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1113663" y="1052949"/>
            <a:ext cx="8335138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321638" y="4650958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5865090" y="414138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5865090" y="376930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29418" y="427327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1886662" y="376930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1877662" y="436114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5023278" y="100959"/>
            <a:ext cx="1025581" cy="631110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5074407" y="303556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6668301" y="3590575"/>
            <a:ext cx="2770673" cy="118565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無需求情境下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pc="-1" dirty="0">
                <a:solidFill>
                  <a:srgbClr val="000000"/>
                </a:solidFill>
                <a:latin typeface="Arial"/>
              </a:rPr>
              <a:t>m</a:t>
            </a: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ain branch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=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有需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求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開發情境下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ctr" defTabSz="914400"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0000"/>
                </a:solidFill>
                <a:latin typeface="Arial"/>
              </a:rPr>
              <a:t>main branch = </a:t>
            </a:r>
            <a:r>
              <a:rPr lang="zh-TW" altLang="en-US" sz="1400" b="1" spc="-1" dirty="0">
                <a:solidFill>
                  <a:srgbClr val="000000"/>
                </a:solidFill>
                <a:latin typeface="Arial"/>
              </a:rPr>
              <a:t>先</a:t>
            </a:r>
            <a:r>
              <a:rPr lang="zh-TW" altLang="en-US" sz="1400" b="1" strike="noStrike" spc="-1" smtClean="0">
                <a:solidFill>
                  <a:srgbClr val="000000"/>
                </a:solidFill>
                <a:latin typeface="Arial"/>
              </a:rPr>
              <a:t>上線的版本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913777" y="832534"/>
            <a:ext cx="8660801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8274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41729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404652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67443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4175850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6718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42637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149777" y="1522787"/>
            <a:ext cx="952677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48166" y="2990343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0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0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0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0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87845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拉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正式環境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890791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41399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7678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7200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3118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165569" y="1328101"/>
            <a:ext cx="1066240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981710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426019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42595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50915" y="777209"/>
            <a:ext cx="9060380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0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28533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63842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53116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315907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313729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72913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575646" y="-1484323"/>
            <a:ext cx="676709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0" y="2644610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53251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31604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88278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47462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405439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89878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49062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39991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26876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89667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6602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63647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39898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822484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77195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390086" y="206191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390086" y="168982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880026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871026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3001803" y="184709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803057" y="164694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794057" y="223878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942929" y="181855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739564" y="166295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730564" y="225479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915435" y="219261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837292" y="216407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1513097" y="452616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1407460" y="487168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3873480" y="4751416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3873480" y="4379328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257841" y="203173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257841" y="165964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46216" y="436132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37216" y="495316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59" idx="0"/>
          </p:cNvCxnSpPr>
          <p:nvPr/>
        </p:nvCxnSpPr>
        <p:spPr>
          <a:xfrm rot="5400000">
            <a:off x="4894539" y="302478"/>
            <a:ext cx="536375" cy="48230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1120799" y="188437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151427" y="223393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841020" y="1850058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785923" y="2167313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5002500" y="4745218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5002500" y="437313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4579255" y="4891828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635365" y="525431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626365" y="584615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775237" y="5425929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571872" y="527032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562872" y="586216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669600" y="577144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9057620" y="564029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9057620" y="526821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617816" y="5770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4296337" y="2994914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2257322" y="298221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</a:p>
          <a:p>
            <a:pPr algn="ctr"/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(A</a:t>
            </a:r>
            <a:r>
              <a:rPr lang="zh-TW" altLang="en-US" sz="1600" b="0" strike="noStrike" spc="-1" dirty="0" smtClean="0">
                <a:solidFill>
                  <a:schemeClr val="dk1"/>
                </a:solidFill>
                <a:latin typeface="Arial"/>
              </a:rPr>
              <a:t>版本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)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圓角矩形 11"/>
          <p:cNvSpPr/>
          <p:nvPr/>
        </p:nvSpPr>
        <p:spPr>
          <a:xfrm>
            <a:off x="2248322" y="357405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3342496" y="350006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3424203" y="315454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5692702" y="350352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"/>
          <p:cNvSpPr/>
          <p:nvPr/>
        </p:nvSpPr>
        <p:spPr>
          <a:xfrm>
            <a:off x="5774409" y="315800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1"/>
          <p:cNvSpPr/>
          <p:nvPr/>
        </p:nvSpPr>
        <p:spPr>
          <a:xfrm>
            <a:off x="4296337" y="3560246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0" name="圓角矩形 11"/>
          <p:cNvSpPr/>
          <p:nvPr/>
        </p:nvSpPr>
        <p:spPr>
          <a:xfrm>
            <a:off x="6590215" y="3560570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1" name="圓角矩形 10"/>
          <p:cNvSpPr/>
          <p:nvPr/>
        </p:nvSpPr>
        <p:spPr>
          <a:xfrm>
            <a:off x="6578466" y="3011975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圓角矩形 1"/>
          <p:cNvSpPr/>
          <p:nvPr/>
        </p:nvSpPr>
        <p:spPr>
          <a:xfrm>
            <a:off x="8059760" y="31319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向右箭號 3"/>
          <p:cNvSpPr/>
          <p:nvPr/>
        </p:nvSpPr>
        <p:spPr>
          <a:xfrm>
            <a:off x="7954123" y="34774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10" name="向右箭號 3"/>
          <p:cNvSpPr/>
          <p:nvPr/>
        </p:nvSpPr>
        <p:spPr>
          <a:xfrm>
            <a:off x="3405514" y="487384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" name="肘形接點 4"/>
          <p:cNvCxnSpPr>
            <a:stCxn id="53" idx="2"/>
            <a:endCxn id="89" idx="1"/>
          </p:cNvCxnSpPr>
          <p:nvPr/>
        </p:nvCxnSpPr>
        <p:spPr>
          <a:xfrm rot="16200000" flipH="1">
            <a:off x="5281331" y="5196924"/>
            <a:ext cx="391637" cy="3164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0"/>
          <p:cNvSpPr/>
          <p:nvPr/>
        </p:nvSpPr>
        <p:spPr>
          <a:xfrm>
            <a:off x="8858531" y="301197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2" name="圓角矩形 11"/>
          <p:cNvSpPr/>
          <p:nvPr/>
        </p:nvSpPr>
        <p:spPr>
          <a:xfrm>
            <a:off x="8849531" y="360381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5" name="圓角矩形 10"/>
          <p:cNvSpPr/>
          <p:nvPr/>
        </p:nvSpPr>
        <p:spPr>
          <a:xfrm>
            <a:off x="2339203" y="43717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6" name="圓角矩形 11"/>
          <p:cNvSpPr/>
          <p:nvPr/>
        </p:nvSpPr>
        <p:spPr>
          <a:xfrm>
            <a:off x="2330203" y="49635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7" name="圓角矩形 1"/>
          <p:cNvSpPr/>
          <p:nvPr/>
        </p:nvSpPr>
        <p:spPr>
          <a:xfrm>
            <a:off x="643105" y="2986378"/>
            <a:ext cx="1455208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112" idx="2"/>
            <a:endCxn id="83" idx="0"/>
          </p:cNvCxnSpPr>
          <p:nvPr/>
        </p:nvCxnSpPr>
        <p:spPr>
          <a:xfrm rot="5400000">
            <a:off x="4813684" y="-172877"/>
            <a:ext cx="560591" cy="8507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715410" y="814029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緊急過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</a:t>
            </a:r>
            <a:r>
              <a:rPr lang="zh-TW" altLang="en-US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289191" y="194125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289191" y="156916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76306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75406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87567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642610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633610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764387" y="176371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565641" y="156356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556641" y="215540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770038" y="211004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705513" y="173517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Tag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678019" y="210923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627584" y="208069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613361" y="3034484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613361" y="2662396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1019904" y="1763710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1050532" y="2113277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6302424" y="282779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6196787" y="317331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562560" y="1985157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562560" y="1613069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5135543" y="266294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5126543" y="325478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4028611" y="3918622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1989596" y="390592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 smtClean="0">
                <a:solidFill>
                  <a:schemeClr val="dk1"/>
                </a:solidFill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(A</a:t>
            </a:r>
            <a:r>
              <a:rPr lang="zh-TW" altLang="en-US" sz="1600" spc="-1" dirty="0">
                <a:solidFill>
                  <a:schemeClr val="dk1"/>
                </a:solidFill>
              </a:rPr>
              <a:t>版本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圓角矩形 11"/>
          <p:cNvSpPr/>
          <p:nvPr/>
        </p:nvSpPr>
        <p:spPr>
          <a:xfrm>
            <a:off x="1980596" y="449776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3074770" y="44237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39451" y="198251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39451" y="161042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546027" y="516687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537027" y="575871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685899" y="533848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580262" y="568400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988934" y="554588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988934" y="517379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516952" y="56859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338621" y="2078765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3156477" y="407825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5424976" y="442723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5506683" y="408171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 smtClean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1"/>
          <p:cNvSpPr/>
          <p:nvPr/>
        </p:nvSpPr>
        <p:spPr>
          <a:xfrm>
            <a:off x="4028611" y="4483954"/>
            <a:ext cx="1333349" cy="19989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7792034" y="403883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向右箭號 3"/>
          <p:cNvSpPr/>
          <p:nvPr/>
        </p:nvSpPr>
        <p:spPr>
          <a:xfrm>
            <a:off x="7686397" y="43843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6" name="圓角矩形 10"/>
          <p:cNvSpPr/>
          <p:nvPr/>
        </p:nvSpPr>
        <p:spPr>
          <a:xfrm>
            <a:off x="8594746" y="390448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圓角矩形 11"/>
          <p:cNvSpPr/>
          <p:nvPr/>
        </p:nvSpPr>
        <p:spPr>
          <a:xfrm>
            <a:off x="8585746" y="449632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5" name="圓角矩形 11"/>
          <p:cNvSpPr/>
          <p:nvPr/>
        </p:nvSpPr>
        <p:spPr>
          <a:xfrm>
            <a:off x="6322489" y="4484278"/>
            <a:ext cx="1300689" cy="202258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6" name="圓角矩形 10"/>
          <p:cNvSpPr/>
          <p:nvPr/>
        </p:nvSpPr>
        <p:spPr>
          <a:xfrm>
            <a:off x="6310740" y="3935683"/>
            <a:ext cx="1322285" cy="545949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 defTabSz="914400">
              <a:lnSpc>
                <a:spcPct val="100000"/>
              </a:lnSpc>
            </a:pP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刪除</a:t>
            </a:r>
            <a:r>
              <a:rPr lang="en-US" altLang="zh-TW" sz="1600" spc="-1" dirty="0" smtClean="0">
                <a:solidFill>
                  <a:schemeClr val="dk1"/>
                </a:solidFill>
                <a:latin typeface="Arial"/>
              </a:rPr>
              <a:t>A</a:t>
            </a:r>
            <a:r>
              <a:rPr lang="zh-TW" altLang="en-US" sz="1600" spc="-1" dirty="0" smtClean="0">
                <a:solidFill>
                  <a:schemeClr val="dk1"/>
                </a:solidFill>
                <a:latin typeface="Arial"/>
              </a:rPr>
              <a:t>版</a:t>
            </a:r>
            <a:r>
              <a:rPr lang="zh-TW" altLang="en-US" sz="1600" spc="-1" dirty="0">
                <a:solidFill>
                  <a:schemeClr val="dk1"/>
                </a:solidFill>
                <a:latin typeface="Arial"/>
              </a:rPr>
              <a:t>本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圓角矩形 1"/>
          <p:cNvSpPr/>
          <p:nvPr/>
        </p:nvSpPr>
        <p:spPr>
          <a:xfrm>
            <a:off x="1554288" y="5338646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向右箭號 3"/>
          <p:cNvSpPr/>
          <p:nvPr/>
        </p:nvSpPr>
        <p:spPr>
          <a:xfrm>
            <a:off x="1448651" y="568416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圓角矩形 10"/>
          <p:cNvSpPr/>
          <p:nvPr/>
        </p:nvSpPr>
        <p:spPr>
          <a:xfrm>
            <a:off x="387407" y="517380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10" name="圓角矩形 11"/>
          <p:cNvSpPr/>
          <p:nvPr/>
        </p:nvSpPr>
        <p:spPr>
          <a:xfrm>
            <a:off x="378407" y="576564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1" name="圓角矩形 10"/>
          <p:cNvSpPr/>
          <p:nvPr/>
        </p:nvSpPr>
        <p:spPr>
          <a:xfrm>
            <a:off x="2385534" y="51649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圓角矩形 11"/>
          <p:cNvSpPr/>
          <p:nvPr/>
        </p:nvSpPr>
        <p:spPr>
          <a:xfrm>
            <a:off x="2376534" y="57567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13" name="圓角矩形 10"/>
          <p:cNvSpPr/>
          <p:nvPr/>
        </p:nvSpPr>
        <p:spPr>
          <a:xfrm>
            <a:off x="7481323" y="51682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</a:t>
            </a:r>
            <a:r>
              <a:rPr lang="en-US" altLang="zh-TW" sz="1600" spc="-1" dirty="0" smtClean="0">
                <a:solidFill>
                  <a:schemeClr val="dk1"/>
                </a:solidFill>
              </a:rPr>
              <a:t>ain</a:t>
            </a:r>
            <a:r>
              <a:rPr lang="en-US" altLang="zh-TW" sz="1600" b="0" strike="noStrike" spc="-1" dirty="0" smtClean="0">
                <a:solidFill>
                  <a:schemeClr val="dk1"/>
                </a:solidFill>
                <a:latin typeface="Arial"/>
              </a:rPr>
              <a:t> </a:t>
            </a:r>
            <a:endParaRPr lang="en-US" altLang="zh-TW" sz="1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圓角矩形 11"/>
          <p:cNvSpPr/>
          <p:nvPr/>
        </p:nvSpPr>
        <p:spPr>
          <a:xfrm>
            <a:off x="7472323" y="57600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9" name="圓角矩形 1"/>
          <p:cNvSpPr/>
          <p:nvPr/>
        </p:nvSpPr>
        <p:spPr>
          <a:xfrm>
            <a:off x="341493" y="38653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main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還原為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P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rod. </a:t>
            </a:r>
            <a:r>
              <a:rPr lang="en-US" altLang="zh-TW" sz="1400" b="1" strike="noStrike" spc="-1" dirty="0" err="1" smtClean="0">
                <a:solidFill>
                  <a:srgbClr val="000000"/>
                </a:solidFill>
                <a:latin typeface="Arial"/>
              </a:rPr>
              <a:t>ver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再將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 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464800" y="457038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89" idx="2"/>
            <a:endCxn id="45" idx="0"/>
          </p:cNvCxnSpPr>
          <p:nvPr/>
        </p:nvCxnSpPr>
        <p:spPr>
          <a:xfrm flipH="1">
            <a:off x="5629398" y="2396615"/>
            <a:ext cx="3526486" cy="26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89" idx="2"/>
            <a:endCxn id="45" idx="0"/>
          </p:cNvCxnSpPr>
          <p:nvPr/>
        </p:nvCxnSpPr>
        <p:spPr>
          <a:xfrm rot="5400000">
            <a:off x="7259474" y="766539"/>
            <a:ext cx="266334" cy="352648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81" idx="2"/>
            <a:endCxn id="49" idx="0"/>
          </p:cNvCxnSpPr>
          <p:nvPr/>
        </p:nvCxnSpPr>
        <p:spPr>
          <a:xfrm rot="5400000">
            <a:off x="5531995" y="400044"/>
            <a:ext cx="457334" cy="655442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104" idx="2"/>
            <a:endCxn id="109" idx="0"/>
          </p:cNvCxnSpPr>
          <p:nvPr/>
        </p:nvCxnSpPr>
        <p:spPr>
          <a:xfrm rot="5400000">
            <a:off x="4742401" y="832104"/>
            <a:ext cx="480562" cy="820283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圓角矩形 1"/>
          <p:cNvSpPr/>
          <p:nvPr/>
        </p:nvSpPr>
        <p:spPr>
          <a:xfrm>
            <a:off x="3242166" y="2694418"/>
            <a:ext cx="1758577" cy="72944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把 </a:t>
            </a: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C</a:t>
            </a:r>
            <a:r>
              <a:rPr lang="zh-TW" altLang="en-US" sz="1400" b="1" strike="noStrike" spc="-1" dirty="0" smtClean="0">
                <a:solidFill>
                  <a:srgbClr val="000000"/>
                </a:solidFill>
                <a:latin typeface="Arial"/>
              </a:rPr>
              <a:t> 版本加到</a:t>
            </a:r>
            <a:endParaRPr lang="en-US" altLang="zh-TW" sz="1400" b="1" strike="noStrike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trike="noStrike" spc="-1" dirty="0" smtClean="0">
                <a:solidFill>
                  <a:srgbClr val="000000"/>
                </a:solidFill>
                <a:latin typeface="Arial"/>
              </a:rPr>
              <a:t>dev branch (SIT)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7126755" y="266074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7117755" y="325258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85" name="向右箭號 3"/>
          <p:cNvSpPr/>
          <p:nvPr/>
        </p:nvSpPr>
        <p:spPr>
          <a:xfrm>
            <a:off x="8173114" y="316511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3703486" y="5122238"/>
            <a:ext cx="1538403" cy="87022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再把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A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版本</a:t>
            </a:r>
            <a:endParaRPr lang="en-US" altLang="zh-TW" sz="1400" b="1" spc="-1" dirty="0" smtClean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MR</a:t>
            </a:r>
            <a:r>
              <a:rPr lang="zh-TW" altLang="en-US" sz="1400" b="1" spc="-1" dirty="0" smtClean="0">
                <a:solidFill>
                  <a:srgbClr val="000000"/>
                </a:solidFill>
                <a:latin typeface="Arial"/>
              </a:rPr>
              <a:t> 至 </a:t>
            </a:r>
            <a:r>
              <a:rPr lang="en-US" altLang="zh-TW" sz="1400" b="1" spc="-1" dirty="0" smtClean="0">
                <a:solidFill>
                  <a:srgbClr val="000000"/>
                </a:solidFill>
                <a:latin typeface="Arial"/>
              </a:rPr>
              <a:t>main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" name="肘形接點 2"/>
          <p:cNvCxnSpPr>
            <a:stCxn id="111" idx="3"/>
            <a:endCxn id="95" idx="1"/>
          </p:cNvCxnSpPr>
          <p:nvPr/>
        </p:nvCxnSpPr>
        <p:spPr>
          <a:xfrm>
            <a:off x="3373243" y="5461574"/>
            <a:ext cx="330243" cy="95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接點 4"/>
          <p:cNvCxnSpPr>
            <a:stCxn id="95" idx="3"/>
            <a:endCxn id="92" idx="1"/>
          </p:cNvCxnSpPr>
          <p:nvPr/>
        </p:nvCxnSpPr>
        <p:spPr>
          <a:xfrm flipV="1">
            <a:off x="5241889" y="5463516"/>
            <a:ext cx="304138" cy="938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" y="1411409"/>
            <a:ext cx="9574213" cy="4437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1331640" y="3815891"/>
            <a:ext cx="7830833" cy="145934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 Name : feature_#17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feature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5" y="910647"/>
            <a:ext cx="8515350" cy="2562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6949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7" y="1446411"/>
            <a:ext cx="9493059" cy="4409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Commit Issue Branch to </a:t>
            </a:r>
            <a:r>
              <a:rPr lang="en-US" altLang="zh-TW" sz="36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提交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add .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和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commit –m “Feature_#17”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1451799"/>
            <a:ext cx="9620395" cy="4145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99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Push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至遠端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: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push origin 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4" y="1543249"/>
            <a:ext cx="80391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Push local Branch To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Remote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7" y="1522123"/>
            <a:ext cx="7572375" cy="4238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前往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頁面查看，可以看到剛剛推上的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" y="1173563"/>
            <a:ext cx="9692843" cy="420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988291"/>
            <a:ext cx="9344373" cy="4719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67" y="795600"/>
            <a:ext cx="8087086" cy="5431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畫面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Merged by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3" y="1811217"/>
            <a:ext cx="9436390" cy="36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4" y="800100"/>
            <a:ext cx="9172575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16" y="27002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683779" y="915725"/>
            <a:ext cx="9227128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因為若在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上解決衝突，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弄髒，如下圖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所以若有衝突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請一律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target branch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為基底分支，將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的版本附加上去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683779" y="4810912"/>
            <a:ext cx="9227128" cy="13781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＊一般情境下</a:t>
            </a: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只有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會複數需求同時開發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所以衝突多會發生在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 branch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877655"/>
            <a:ext cx="9640887" cy="4722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點選系統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Folder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84594"/>
            <a:ext cx="7473228" cy="49211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9637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951345" y="71640"/>
            <a:ext cx="8284603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找到對應環境的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34" y="1010949"/>
            <a:ext cx="7972714" cy="5136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084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1" y="1014141"/>
            <a:ext cx="6434642" cy="3733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9940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Jenkins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建立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" y="1463961"/>
            <a:ext cx="9330315" cy="4406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970297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輸入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名稱，選擇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 按下確定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345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主頁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7" y="976575"/>
            <a:ext cx="9498870" cy="471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348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28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編輯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pipeline – push 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5 - Merge to Main Branch And 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branch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: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9" y="1553400"/>
            <a:ext cx="9395130" cy="4385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0" y="1907949"/>
            <a:ext cx="9429148" cy="3827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96" y="1344989"/>
            <a:ext cx="5743450" cy="5183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394114"/>
            <a:ext cx="8086725" cy="445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2" y="1401430"/>
            <a:ext cx="8257596" cy="4706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1" y="1720187"/>
            <a:ext cx="9642551" cy="2869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/>
          <p:nvPr/>
        </p:nvPicPr>
        <p:blipFill>
          <a:blip r:embed="rId3"/>
          <a:stretch/>
        </p:blipFill>
        <p:spPr>
          <a:xfrm>
            <a:off x="3505680" y="3904367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39" y="795600"/>
            <a:ext cx="9567415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IssusDController.java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IssusEController.java</a:t>
            </a:r>
            <a:endParaRPr lang="en-US" altLang="zh-TW" sz="2400" spc="-1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34388"/>
            <a:ext cx="7916719" cy="45151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95" y="1615930"/>
            <a:ext cx="8096250" cy="414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315122"/>
            <a:ext cx="7215044" cy="48100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024784"/>
            <a:ext cx="8201025" cy="3676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2" y="1631228"/>
            <a:ext cx="7991475" cy="1914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43" y="1440000"/>
            <a:ext cx="6111154" cy="4851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Feature_#17 </a:t>
            </a:r>
            <a:r>
              <a:rPr 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版本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23" y="1440000"/>
            <a:ext cx="7830417" cy="46918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86499" y="674255"/>
            <a:ext cx="9869616" cy="515389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 smtClean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緊急上版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e20240816.001-t24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" y="1141554"/>
            <a:ext cx="9752013" cy="4325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38115"/>
            <a:ext cx="7661276" cy="51893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4" y="1513663"/>
            <a:ext cx="8070851" cy="45108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27670</TotalTime>
  <Words>2689</Words>
  <Application>Microsoft Office PowerPoint</Application>
  <PresentationFormat>自訂</PresentationFormat>
  <Paragraphs>566</Paragraphs>
  <Slides>91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103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Gitlab Issue Branch 命名規則</vt:lpstr>
      <vt:lpstr>Git create local Branch 進行開發</vt:lpstr>
      <vt:lpstr>PowerPoint 簡報</vt:lpstr>
      <vt:lpstr>Push local Branch To Remote (一)</vt:lpstr>
      <vt:lpstr>Push local Branch To Remote (二)</vt:lpstr>
      <vt:lpstr>Push local Branch To Remote (三)</vt:lpstr>
      <vt:lpstr>Push local Branch To Remote (四)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Jenkins – 主頁</vt:lpstr>
      <vt:lpstr>Jenkins – 點選系統 Folder</vt:lpstr>
      <vt:lpstr>Jenkins – 找到對應環境的 pipeline</vt:lpstr>
      <vt:lpstr>Jenkins – 建立 pipeline (一)</vt:lpstr>
      <vt:lpstr>Jenkins – 建立 pipeline (二)</vt:lpstr>
      <vt:lpstr>Pipeline – 主頁</vt:lpstr>
      <vt:lpstr>編輯 pipeline - environment</vt:lpstr>
      <vt:lpstr>編輯 pipeline - checkout</vt:lpstr>
      <vt:lpstr>編輯 pipeline - build</vt:lpstr>
      <vt:lpstr>編輯 pipeline – push to Nexus</vt:lpstr>
      <vt:lpstr>編輯 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708</cp:revision>
  <cp:lastPrinted>2021-10-04T02:16:34Z</cp:lastPrinted>
  <dcterms:created xsi:type="dcterms:W3CDTF">2020-09-24T07:39:29Z</dcterms:created>
  <dcterms:modified xsi:type="dcterms:W3CDTF">2024-09-30T03:40:26Z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